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</p:sldMasterIdLst>
  <p:notesMasterIdLst>
    <p:notesMasterId r:id="rId9"/>
  </p:notesMasterIdLst>
  <p:sldIdLst>
    <p:sldId id="256" r:id="rId2"/>
    <p:sldId id="258" r:id="rId3"/>
    <p:sldId id="259" r:id="rId4"/>
    <p:sldId id="265" r:id="rId5"/>
    <p:sldId id="260" r:id="rId6"/>
    <p:sldId id="262" r:id="rId7"/>
    <p:sldId id="263" r:id="rId8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37" autoAdjust="0"/>
    <p:restoredTop sz="94649" autoAdjust="0"/>
  </p:normalViewPr>
  <p:slideViewPr>
    <p:cSldViewPr>
      <p:cViewPr varScale="1">
        <p:scale>
          <a:sx n="70" d="100"/>
          <a:sy n="70" d="100"/>
        </p:scale>
        <p:origin x="-996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316" name="Rectangle 4"/>
          <p:cNvSpPr>
            <a:spLocks noGrp="1"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24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1024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4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fld id="{EF920769-A98A-4B02-BBA2-F19F59A85A8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6350"/>
            <a:ext cx="9140825" cy="6851650"/>
            <a:chOff x="0" y="4"/>
            <a:chExt cx="5758" cy="4316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0" y="1161"/>
              <a:ext cx="5758" cy="3159"/>
              <a:chOff x="0" y="1161"/>
              <a:chExt cx="5758" cy="3159"/>
            </a:xfrm>
          </p:grpSpPr>
          <p:sp>
            <p:nvSpPr>
              <p:cNvPr id="16" name="Freeform 4"/>
              <p:cNvSpPr>
                <a:spLocks/>
              </p:cNvSpPr>
              <p:nvPr/>
            </p:nvSpPr>
            <p:spPr bwMode="hidden">
              <a:xfrm>
                <a:off x="558" y="1161"/>
                <a:ext cx="5200" cy="3159"/>
              </a:xfrm>
              <a:custGeom>
                <a:avLst/>
                <a:gdLst/>
                <a:ahLst/>
                <a:cxnLst>
                  <a:cxn ang="0">
                    <a:pos x="0" y="3159"/>
                  </a:cxn>
                  <a:cxn ang="0">
                    <a:pos x="5184" y="3159"/>
                  </a:cxn>
                  <a:cxn ang="0">
                    <a:pos x="5184" y="0"/>
                  </a:cxn>
                  <a:cxn ang="0">
                    <a:pos x="0" y="0"/>
                  </a:cxn>
                  <a:cxn ang="0">
                    <a:pos x="0" y="3159"/>
                  </a:cxn>
                  <a:cxn ang="0">
                    <a:pos x="0" y="3159"/>
                  </a:cxn>
                </a:cxnLst>
                <a:rect l="0" t="0" r="r" b="b"/>
                <a:pathLst>
                  <a:path w="5184" h="3159">
                    <a:moveTo>
                      <a:pt x="0" y="3159"/>
                    </a:moveTo>
                    <a:lnTo>
                      <a:pt x="5184" y="3159"/>
                    </a:lnTo>
                    <a:lnTo>
                      <a:pt x="5184" y="0"/>
                    </a:lnTo>
                    <a:lnTo>
                      <a:pt x="0" y="0"/>
                    </a:lnTo>
                    <a:lnTo>
                      <a:pt x="0" y="3159"/>
                    </a:lnTo>
                    <a:lnTo>
                      <a:pt x="0" y="3159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>
                  <a:defRPr/>
                </a:pPr>
                <a:endParaRPr lang="en-US">
                  <a:latin typeface="Tahoma" charset="0"/>
                </a:endParaRPr>
              </a:p>
            </p:txBody>
          </p:sp>
          <p:sp>
            <p:nvSpPr>
              <p:cNvPr id="17" name="Freeform 5"/>
              <p:cNvSpPr>
                <a:spLocks/>
              </p:cNvSpPr>
              <p:nvPr/>
            </p:nvSpPr>
            <p:spPr bwMode="hidden">
              <a:xfrm>
                <a:off x="0" y="1161"/>
                <a:ext cx="558" cy="315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3159"/>
                  </a:cxn>
                  <a:cxn ang="0">
                    <a:pos x="556" y="3159"/>
                  </a:cxn>
                  <a:cxn ang="0">
                    <a:pos x="556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556" h="3159">
                    <a:moveTo>
                      <a:pt x="0" y="0"/>
                    </a:moveTo>
                    <a:lnTo>
                      <a:pt x="0" y="3159"/>
                    </a:lnTo>
                    <a:lnTo>
                      <a:pt x="556" y="3159"/>
                    </a:lnTo>
                    <a:lnTo>
                      <a:pt x="556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>
                  <a:defRPr/>
                </a:pPr>
                <a:endParaRPr lang="en-US">
                  <a:latin typeface="Tahoma" charset="0"/>
                </a:endParaRPr>
              </a:p>
            </p:txBody>
          </p:sp>
        </p:grpSp>
        <p:sp>
          <p:nvSpPr>
            <p:cNvPr id="6" name="Freeform 6"/>
            <p:cNvSpPr>
              <a:spLocks/>
            </p:cNvSpPr>
            <p:nvPr/>
          </p:nvSpPr>
          <p:spPr bwMode="ltGray">
            <a:xfrm>
              <a:off x="552" y="951"/>
              <a:ext cx="12" cy="42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420"/>
                </a:cxn>
                <a:cxn ang="0">
                  <a:pos x="12" y="420"/>
                </a:cxn>
                <a:cxn ang="0">
                  <a:pos x="12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2" h="420">
                  <a:moveTo>
                    <a:pt x="0" y="0"/>
                  </a:moveTo>
                  <a:lnTo>
                    <a:pt x="0" y="420"/>
                  </a:lnTo>
                  <a:lnTo>
                    <a:pt x="12" y="420"/>
                  </a:lnTo>
                  <a:lnTo>
                    <a:pt x="1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50000">
                  <a:schemeClr val="hlink"/>
                </a:gs>
                <a:gs pos="100000">
                  <a:schemeClr val="accent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US">
                <a:latin typeface="Tahoma" charset="0"/>
              </a:endParaRPr>
            </a:p>
          </p:txBody>
        </p:sp>
        <p:sp>
          <p:nvSpPr>
            <p:cNvPr id="7" name="Freeform 7"/>
            <p:cNvSpPr>
              <a:spLocks/>
            </p:cNvSpPr>
            <p:nvPr/>
          </p:nvSpPr>
          <p:spPr bwMode="ltGray">
            <a:xfrm>
              <a:off x="767" y="1155"/>
              <a:ext cx="252" cy="12"/>
            </a:xfrm>
            <a:custGeom>
              <a:avLst/>
              <a:gdLst/>
              <a:ahLst/>
              <a:cxnLst>
                <a:cxn ang="0">
                  <a:pos x="251" y="0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251" y="12"/>
                </a:cxn>
                <a:cxn ang="0">
                  <a:pos x="251" y="0"/>
                </a:cxn>
                <a:cxn ang="0">
                  <a:pos x="251" y="0"/>
                </a:cxn>
              </a:cxnLst>
              <a:rect l="0" t="0" r="r" b="b"/>
              <a:pathLst>
                <a:path w="251" h="12">
                  <a:moveTo>
                    <a:pt x="251" y="0"/>
                  </a:moveTo>
                  <a:lnTo>
                    <a:pt x="0" y="0"/>
                  </a:lnTo>
                  <a:lnTo>
                    <a:pt x="0" y="12"/>
                  </a:lnTo>
                  <a:lnTo>
                    <a:pt x="251" y="12"/>
                  </a:lnTo>
                  <a:lnTo>
                    <a:pt x="251" y="0"/>
                  </a:lnTo>
                  <a:lnTo>
                    <a:pt x="251" y="0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US">
                <a:latin typeface="Tahoma" charset="0"/>
              </a:endParaRPr>
            </a:p>
          </p:txBody>
        </p:sp>
        <p:sp>
          <p:nvSpPr>
            <p:cNvPr id="8" name="Freeform 8"/>
            <p:cNvSpPr>
              <a:spLocks/>
            </p:cNvSpPr>
            <p:nvPr/>
          </p:nvSpPr>
          <p:spPr bwMode="ltGray">
            <a:xfrm>
              <a:off x="0" y="1155"/>
              <a:ext cx="351" cy="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2"/>
                </a:cxn>
                <a:cxn ang="0">
                  <a:pos x="251" y="12"/>
                </a:cxn>
                <a:cxn ang="0">
                  <a:pos x="251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51" h="12">
                  <a:moveTo>
                    <a:pt x="0" y="0"/>
                  </a:moveTo>
                  <a:lnTo>
                    <a:pt x="0" y="12"/>
                  </a:lnTo>
                  <a:lnTo>
                    <a:pt x="251" y="12"/>
                  </a:lnTo>
                  <a:lnTo>
                    <a:pt x="251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US">
                <a:latin typeface="Tahoma" charset="0"/>
              </a:endParaRPr>
            </a:p>
          </p:txBody>
        </p:sp>
        <p:grpSp>
          <p:nvGrpSpPr>
            <p:cNvPr id="9" name="Group 9"/>
            <p:cNvGrpSpPr>
              <a:grpSpLocks/>
            </p:cNvGrpSpPr>
            <p:nvPr/>
          </p:nvGrpSpPr>
          <p:grpSpPr bwMode="auto">
            <a:xfrm>
              <a:off x="348" y="4"/>
              <a:ext cx="5410" cy="4316"/>
              <a:chOff x="348" y="4"/>
              <a:chExt cx="5410" cy="4316"/>
            </a:xfrm>
          </p:grpSpPr>
          <p:sp>
            <p:nvSpPr>
              <p:cNvPr id="10" name="Freeform 10"/>
              <p:cNvSpPr>
                <a:spLocks/>
              </p:cNvSpPr>
              <p:nvPr/>
            </p:nvSpPr>
            <p:spPr bwMode="ltGray">
              <a:xfrm>
                <a:off x="552" y="4"/>
                <a:ext cx="12" cy="695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0" y="0"/>
                  </a:cxn>
                  <a:cxn ang="0">
                    <a:pos x="0" y="695"/>
                  </a:cxn>
                  <a:cxn ang="0">
                    <a:pos x="12" y="695"/>
                  </a:cxn>
                  <a:cxn ang="0">
                    <a:pos x="12" y="0"/>
                  </a:cxn>
                  <a:cxn ang="0">
                    <a:pos x="12" y="0"/>
                  </a:cxn>
                </a:cxnLst>
                <a:rect l="0" t="0" r="r" b="b"/>
                <a:pathLst>
                  <a:path w="12" h="695">
                    <a:moveTo>
                      <a:pt x="12" y="0"/>
                    </a:moveTo>
                    <a:lnTo>
                      <a:pt x="0" y="0"/>
                    </a:lnTo>
                    <a:lnTo>
                      <a:pt x="0" y="695"/>
                    </a:lnTo>
                    <a:lnTo>
                      <a:pt x="12" y="695"/>
                    </a:lnTo>
                    <a:lnTo>
                      <a:pt x="12" y="0"/>
                    </a:lnTo>
                    <a:lnTo>
                      <a:pt x="1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>
                  <a:defRPr/>
                </a:pPr>
                <a:endParaRPr lang="en-US">
                  <a:latin typeface="Tahoma" charset="0"/>
                </a:endParaRPr>
              </a:p>
            </p:txBody>
          </p:sp>
          <p:sp>
            <p:nvSpPr>
              <p:cNvPr id="11" name="Freeform 11"/>
              <p:cNvSpPr>
                <a:spLocks/>
              </p:cNvSpPr>
              <p:nvPr/>
            </p:nvSpPr>
            <p:spPr bwMode="ltGray">
              <a:xfrm>
                <a:off x="552" y="1623"/>
                <a:ext cx="12" cy="2697"/>
              </a:xfrm>
              <a:custGeom>
                <a:avLst/>
                <a:gdLst/>
                <a:ahLst/>
                <a:cxnLst>
                  <a:cxn ang="0">
                    <a:pos x="0" y="2697"/>
                  </a:cxn>
                  <a:cxn ang="0">
                    <a:pos x="12" y="2697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0" y="2697"/>
                  </a:cxn>
                  <a:cxn ang="0">
                    <a:pos x="0" y="2697"/>
                  </a:cxn>
                </a:cxnLst>
                <a:rect l="0" t="0" r="r" b="b"/>
                <a:pathLst>
                  <a:path w="12" h="2697">
                    <a:moveTo>
                      <a:pt x="0" y="2697"/>
                    </a:moveTo>
                    <a:lnTo>
                      <a:pt x="12" y="2697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2697"/>
                    </a:lnTo>
                    <a:lnTo>
                      <a:pt x="0" y="2697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>
                  <a:defRPr/>
                </a:pPr>
                <a:endParaRPr lang="en-US">
                  <a:latin typeface="Tahoma" charset="0"/>
                </a:endParaRPr>
              </a:p>
            </p:txBody>
          </p:sp>
          <p:sp>
            <p:nvSpPr>
              <p:cNvPr id="12" name="Freeform 12"/>
              <p:cNvSpPr>
                <a:spLocks/>
              </p:cNvSpPr>
              <p:nvPr/>
            </p:nvSpPr>
            <p:spPr bwMode="ltGray">
              <a:xfrm>
                <a:off x="1019" y="1155"/>
                <a:ext cx="4739" cy="12"/>
              </a:xfrm>
              <a:custGeom>
                <a:avLst/>
                <a:gdLst/>
                <a:ahLst/>
                <a:cxnLst>
                  <a:cxn ang="0">
                    <a:pos x="4724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4724" y="12"/>
                  </a:cxn>
                  <a:cxn ang="0">
                    <a:pos x="4724" y="0"/>
                  </a:cxn>
                  <a:cxn ang="0">
                    <a:pos x="4724" y="0"/>
                  </a:cxn>
                </a:cxnLst>
                <a:rect l="0" t="0" r="r" b="b"/>
                <a:pathLst>
                  <a:path w="4724" h="12">
                    <a:moveTo>
                      <a:pt x="4724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4724" y="12"/>
                    </a:lnTo>
                    <a:lnTo>
                      <a:pt x="4724" y="0"/>
                    </a:lnTo>
                    <a:lnTo>
                      <a:pt x="47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>
                  <a:defRPr/>
                </a:pPr>
                <a:endParaRPr lang="en-US">
                  <a:latin typeface="Tahoma" charset="0"/>
                </a:endParaRPr>
              </a:p>
            </p:txBody>
          </p:sp>
          <p:sp>
            <p:nvSpPr>
              <p:cNvPr id="13" name="Freeform 13"/>
              <p:cNvSpPr>
                <a:spLocks/>
              </p:cNvSpPr>
              <p:nvPr/>
            </p:nvSpPr>
            <p:spPr bwMode="ltGray">
              <a:xfrm>
                <a:off x="552" y="1371"/>
                <a:ext cx="12" cy="252"/>
              </a:xfrm>
              <a:custGeom>
                <a:avLst/>
                <a:gdLst/>
                <a:ahLst/>
                <a:cxnLst>
                  <a:cxn ang="0">
                    <a:pos x="0" y="252"/>
                  </a:cxn>
                  <a:cxn ang="0">
                    <a:pos x="12" y="252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0" y="252"/>
                  </a:cxn>
                  <a:cxn ang="0">
                    <a:pos x="0" y="252"/>
                  </a:cxn>
                </a:cxnLst>
                <a:rect l="0" t="0" r="r" b="b"/>
                <a:pathLst>
                  <a:path w="12" h="252">
                    <a:moveTo>
                      <a:pt x="0" y="252"/>
                    </a:moveTo>
                    <a:lnTo>
                      <a:pt x="12" y="252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252"/>
                    </a:lnTo>
                    <a:lnTo>
                      <a:pt x="0" y="25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>
                  <a:defRPr/>
                </a:pPr>
                <a:endParaRPr lang="en-US">
                  <a:latin typeface="Tahoma" charset="0"/>
                </a:endParaRPr>
              </a:p>
            </p:txBody>
          </p:sp>
          <p:sp>
            <p:nvSpPr>
              <p:cNvPr id="14" name="Freeform 14"/>
              <p:cNvSpPr>
                <a:spLocks/>
              </p:cNvSpPr>
              <p:nvPr/>
            </p:nvSpPr>
            <p:spPr bwMode="ltGray">
              <a:xfrm>
                <a:off x="552" y="699"/>
                <a:ext cx="12" cy="252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0" y="0"/>
                  </a:cxn>
                  <a:cxn ang="0">
                    <a:pos x="0" y="252"/>
                  </a:cxn>
                  <a:cxn ang="0">
                    <a:pos x="12" y="252"/>
                  </a:cxn>
                  <a:cxn ang="0">
                    <a:pos x="12" y="0"/>
                  </a:cxn>
                  <a:cxn ang="0">
                    <a:pos x="12" y="0"/>
                  </a:cxn>
                </a:cxnLst>
                <a:rect l="0" t="0" r="r" b="b"/>
                <a:pathLst>
                  <a:path w="12" h="252">
                    <a:moveTo>
                      <a:pt x="12" y="0"/>
                    </a:moveTo>
                    <a:lnTo>
                      <a:pt x="0" y="0"/>
                    </a:lnTo>
                    <a:lnTo>
                      <a:pt x="0" y="252"/>
                    </a:lnTo>
                    <a:lnTo>
                      <a:pt x="12" y="252"/>
                    </a:lnTo>
                    <a:lnTo>
                      <a:pt x="12" y="0"/>
                    </a:lnTo>
                    <a:lnTo>
                      <a:pt x="1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>
                  <a:defRPr/>
                </a:pPr>
                <a:endParaRPr lang="en-US">
                  <a:latin typeface="Tahoma" charset="0"/>
                </a:endParaRPr>
              </a:p>
            </p:txBody>
          </p:sp>
          <p:sp>
            <p:nvSpPr>
              <p:cNvPr id="15" name="Freeform 15"/>
              <p:cNvSpPr>
                <a:spLocks/>
              </p:cNvSpPr>
              <p:nvPr/>
            </p:nvSpPr>
            <p:spPr bwMode="ltGray">
              <a:xfrm>
                <a:off x="348" y="1155"/>
                <a:ext cx="419" cy="1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2"/>
                  </a:cxn>
                  <a:cxn ang="0">
                    <a:pos x="418" y="12"/>
                  </a:cxn>
                  <a:cxn ang="0">
                    <a:pos x="418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418" h="12">
                    <a:moveTo>
                      <a:pt x="0" y="0"/>
                    </a:moveTo>
                    <a:lnTo>
                      <a:pt x="0" y="12"/>
                    </a:lnTo>
                    <a:lnTo>
                      <a:pt x="418" y="12"/>
                    </a:lnTo>
                    <a:lnTo>
                      <a:pt x="418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50000">
                    <a:schemeClr val="hlink"/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>
                  <a:defRPr/>
                </a:pPr>
                <a:endParaRPr lang="en-US">
                  <a:latin typeface="Tahoma" charset="0"/>
                </a:endParaRPr>
              </a:p>
            </p:txBody>
          </p:sp>
        </p:grpSp>
      </p:grpSp>
      <p:sp>
        <p:nvSpPr>
          <p:cNvPr id="17424" name="Rectangle 16"/>
          <p:cNvSpPr>
            <a:spLocks noGrp="1" noChangeArrowheads="1"/>
          </p:cNvSpPr>
          <p:nvPr>
            <p:ph type="ctrTitle" sz="quarter"/>
          </p:nvPr>
        </p:nvSpPr>
        <p:spPr>
          <a:xfrm>
            <a:off x="1066800" y="1997075"/>
            <a:ext cx="7086600" cy="1431925"/>
          </a:xfrm>
        </p:spPr>
        <p:txBody>
          <a:bodyPr anchor="b"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7425" name="Rectangle 17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066800" y="3886200"/>
            <a:ext cx="6400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8" name="Rectangle 18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9" name="Rectangle 19"/>
          <p:cNvSpPr>
            <a:spLocks noGrp="1" noChangeArrowheads="1"/>
          </p:cNvSpPr>
          <p:nvPr>
            <p:ph type="ftr" sz="quarter" idx="11"/>
          </p:nvPr>
        </p:nvSpPr>
        <p:spPr>
          <a:xfrm>
            <a:off x="33528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" name="Rectangle 20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4C9DE6-C29E-4C78-9709-CEF37F443E0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860FBD-D597-4F46-8E9E-2EC1B06620E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D179C6-2AB9-4740-8BE5-9844CE3D02F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1981200"/>
            <a:ext cx="36957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14900" y="1981200"/>
            <a:ext cx="36957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78CD76-6388-41D6-967E-23237823370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D8AB46-4045-410D-A13F-4ABA7B4C5FB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5512E2-6B4B-4708-8EDA-6303A55648F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509A19-3101-477C-939E-6276438C92D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4DA26D-937D-454C-8A7B-120A54003EE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6DEF3E-1903-4C57-B210-566F043C940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CE6DAA-C688-4B08-852F-D323C5DEFCC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24650" y="304800"/>
            <a:ext cx="1885950" cy="57912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304800"/>
            <a:ext cx="5505450" cy="57912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F7EF29-94E7-423C-B3D8-352FD79FAD4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6350"/>
            <a:ext cx="9140825" cy="6851650"/>
            <a:chOff x="0" y="4"/>
            <a:chExt cx="5758" cy="4316"/>
          </a:xfrm>
        </p:grpSpPr>
        <p:sp>
          <p:nvSpPr>
            <p:cNvPr id="16387" name="Freeform 3"/>
            <p:cNvSpPr>
              <a:spLocks/>
            </p:cNvSpPr>
            <p:nvPr/>
          </p:nvSpPr>
          <p:spPr bwMode="hidden">
            <a:xfrm>
              <a:off x="558" y="1161"/>
              <a:ext cx="5200" cy="3159"/>
            </a:xfrm>
            <a:custGeom>
              <a:avLst/>
              <a:gdLst/>
              <a:ahLst/>
              <a:cxnLst>
                <a:cxn ang="0">
                  <a:pos x="0" y="3159"/>
                </a:cxn>
                <a:cxn ang="0">
                  <a:pos x="5184" y="3159"/>
                </a:cxn>
                <a:cxn ang="0">
                  <a:pos x="5184" y="0"/>
                </a:cxn>
                <a:cxn ang="0">
                  <a:pos x="0" y="0"/>
                </a:cxn>
                <a:cxn ang="0">
                  <a:pos x="0" y="3159"/>
                </a:cxn>
                <a:cxn ang="0">
                  <a:pos x="0" y="3159"/>
                </a:cxn>
              </a:cxnLst>
              <a:rect l="0" t="0" r="r" b="b"/>
              <a:pathLst>
                <a:path w="5184" h="3159">
                  <a:moveTo>
                    <a:pt x="0" y="3159"/>
                  </a:moveTo>
                  <a:lnTo>
                    <a:pt x="5184" y="3159"/>
                  </a:lnTo>
                  <a:lnTo>
                    <a:pt x="5184" y="0"/>
                  </a:lnTo>
                  <a:lnTo>
                    <a:pt x="0" y="0"/>
                  </a:lnTo>
                  <a:lnTo>
                    <a:pt x="0" y="3159"/>
                  </a:lnTo>
                  <a:lnTo>
                    <a:pt x="0" y="3159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US">
                <a:latin typeface="Tahoma" charset="0"/>
              </a:endParaRPr>
            </a:p>
          </p:txBody>
        </p:sp>
        <p:sp>
          <p:nvSpPr>
            <p:cNvPr id="16388" name="Freeform 4"/>
            <p:cNvSpPr>
              <a:spLocks/>
            </p:cNvSpPr>
            <p:nvPr/>
          </p:nvSpPr>
          <p:spPr bwMode="hidden">
            <a:xfrm>
              <a:off x="0" y="1161"/>
              <a:ext cx="558" cy="315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3159"/>
                </a:cxn>
                <a:cxn ang="0">
                  <a:pos x="556" y="3159"/>
                </a:cxn>
                <a:cxn ang="0">
                  <a:pos x="556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56" h="3159">
                  <a:moveTo>
                    <a:pt x="0" y="0"/>
                  </a:moveTo>
                  <a:lnTo>
                    <a:pt x="0" y="3159"/>
                  </a:lnTo>
                  <a:lnTo>
                    <a:pt x="556" y="3159"/>
                  </a:lnTo>
                  <a:lnTo>
                    <a:pt x="55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US">
                <a:latin typeface="Tahoma" charset="0"/>
              </a:endParaRPr>
            </a:p>
          </p:txBody>
        </p:sp>
        <p:grpSp>
          <p:nvGrpSpPr>
            <p:cNvPr id="1034" name="Group 5"/>
            <p:cNvGrpSpPr>
              <a:grpSpLocks/>
            </p:cNvGrpSpPr>
            <p:nvPr userDrawn="1"/>
          </p:nvGrpSpPr>
          <p:grpSpPr bwMode="auto">
            <a:xfrm>
              <a:off x="0" y="4"/>
              <a:ext cx="5758" cy="4316"/>
              <a:chOff x="0" y="4"/>
              <a:chExt cx="5758" cy="4316"/>
            </a:xfrm>
          </p:grpSpPr>
          <p:sp>
            <p:nvSpPr>
              <p:cNvPr id="16390" name="Freeform 6"/>
              <p:cNvSpPr>
                <a:spLocks/>
              </p:cNvSpPr>
              <p:nvPr/>
            </p:nvSpPr>
            <p:spPr bwMode="ltGray">
              <a:xfrm>
                <a:off x="552" y="4"/>
                <a:ext cx="12" cy="695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0" y="0"/>
                  </a:cxn>
                  <a:cxn ang="0">
                    <a:pos x="0" y="695"/>
                  </a:cxn>
                  <a:cxn ang="0">
                    <a:pos x="12" y="695"/>
                  </a:cxn>
                  <a:cxn ang="0">
                    <a:pos x="12" y="0"/>
                  </a:cxn>
                  <a:cxn ang="0">
                    <a:pos x="12" y="0"/>
                  </a:cxn>
                </a:cxnLst>
                <a:rect l="0" t="0" r="r" b="b"/>
                <a:pathLst>
                  <a:path w="12" h="695">
                    <a:moveTo>
                      <a:pt x="12" y="0"/>
                    </a:moveTo>
                    <a:lnTo>
                      <a:pt x="0" y="0"/>
                    </a:lnTo>
                    <a:lnTo>
                      <a:pt x="0" y="695"/>
                    </a:lnTo>
                    <a:lnTo>
                      <a:pt x="12" y="695"/>
                    </a:lnTo>
                    <a:lnTo>
                      <a:pt x="12" y="0"/>
                    </a:lnTo>
                    <a:lnTo>
                      <a:pt x="1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>
                  <a:defRPr/>
                </a:pPr>
                <a:endParaRPr lang="en-US">
                  <a:latin typeface="Tahoma" charset="0"/>
                </a:endParaRPr>
              </a:p>
            </p:txBody>
          </p:sp>
          <p:sp>
            <p:nvSpPr>
              <p:cNvPr id="16391" name="Freeform 7"/>
              <p:cNvSpPr>
                <a:spLocks/>
              </p:cNvSpPr>
              <p:nvPr/>
            </p:nvSpPr>
            <p:spPr bwMode="ltGray">
              <a:xfrm>
                <a:off x="552" y="1623"/>
                <a:ext cx="12" cy="2697"/>
              </a:xfrm>
              <a:custGeom>
                <a:avLst/>
                <a:gdLst/>
                <a:ahLst/>
                <a:cxnLst>
                  <a:cxn ang="0">
                    <a:pos x="0" y="2697"/>
                  </a:cxn>
                  <a:cxn ang="0">
                    <a:pos x="12" y="2697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0" y="2697"/>
                  </a:cxn>
                  <a:cxn ang="0">
                    <a:pos x="0" y="2697"/>
                  </a:cxn>
                </a:cxnLst>
                <a:rect l="0" t="0" r="r" b="b"/>
                <a:pathLst>
                  <a:path w="12" h="2697">
                    <a:moveTo>
                      <a:pt x="0" y="2697"/>
                    </a:moveTo>
                    <a:lnTo>
                      <a:pt x="12" y="2697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2697"/>
                    </a:lnTo>
                    <a:lnTo>
                      <a:pt x="0" y="2697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>
                  <a:defRPr/>
                </a:pPr>
                <a:endParaRPr lang="en-US">
                  <a:latin typeface="Tahoma" charset="0"/>
                </a:endParaRPr>
              </a:p>
            </p:txBody>
          </p:sp>
          <p:sp>
            <p:nvSpPr>
              <p:cNvPr id="16392" name="Freeform 8"/>
              <p:cNvSpPr>
                <a:spLocks/>
              </p:cNvSpPr>
              <p:nvPr/>
            </p:nvSpPr>
            <p:spPr bwMode="ltGray">
              <a:xfrm>
                <a:off x="1019" y="1155"/>
                <a:ext cx="4739" cy="12"/>
              </a:xfrm>
              <a:custGeom>
                <a:avLst/>
                <a:gdLst/>
                <a:ahLst/>
                <a:cxnLst>
                  <a:cxn ang="0">
                    <a:pos x="4724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4724" y="12"/>
                  </a:cxn>
                  <a:cxn ang="0">
                    <a:pos x="4724" y="0"/>
                  </a:cxn>
                  <a:cxn ang="0">
                    <a:pos x="4724" y="0"/>
                  </a:cxn>
                </a:cxnLst>
                <a:rect l="0" t="0" r="r" b="b"/>
                <a:pathLst>
                  <a:path w="4724" h="12">
                    <a:moveTo>
                      <a:pt x="4724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4724" y="12"/>
                    </a:lnTo>
                    <a:lnTo>
                      <a:pt x="4724" y="0"/>
                    </a:lnTo>
                    <a:lnTo>
                      <a:pt x="47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>
                  <a:defRPr/>
                </a:pPr>
                <a:endParaRPr lang="en-US">
                  <a:latin typeface="Tahoma" charset="0"/>
                </a:endParaRPr>
              </a:p>
            </p:txBody>
          </p:sp>
          <p:sp>
            <p:nvSpPr>
              <p:cNvPr id="16393" name="Freeform 9"/>
              <p:cNvSpPr>
                <a:spLocks/>
              </p:cNvSpPr>
              <p:nvPr/>
            </p:nvSpPr>
            <p:spPr bwMode="ltGray">
              <a:xfrm>
                <a:off x="552" y="1371"/>
                <a:ext cx="12" cy="252"/>
              </a:xfrm>
              <a:custGeom>
                <a:avLst/>
                <a:gdLst/>
                <a:ahLst/>
                <a:cxnLst>
                  <a:cxn ang="0">
                    <a:pos x="0" y="252"/>
                  </a:cxn>
                  <a:cxn ang="0">
                    <a:pos x="12" y="252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0" y="252"/>
                  </a:cxn>
                  <a:cxn ang="0">
                    <a:pos x="0" y="252"/>
                  </a:cxn>
                </a:cxnLst>
                <a:rect l="0" t="0" r="r" b="b"/>
                <a:pathLst>
                  <a:path w="12" h="252">
                    <a:moveTo>
                      <a:pt x="0" y="252"/>
                    </a:moveTo>
                    <a:lnTo>
                      <a:pt x="12" y="252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252"/>
                    </a:lnTo>
                    <a:lnTo>
                      <a:pt x="0" y="25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>
                  <a:defRPr/>
                </a:pPr>
                <a:endParaRPr lang="en-US">
                  <a:latin typeface="Tahoma" charset="0"/>
                </a:endParaRPr>
              </a:p>
            </p:txBody>
          </p:sp>
          <p:sp>
            <p:nvSpPr>
              <p:cNvPr id="16394" name="Freeform 10"/>
              <p:cNvSpPr>
                <a:spLocks/>
              </p:cNvSpPr>
              <p:nvPr/>
            </p:nvSpPr>
            <p:spPr bwMode="ltGray">
              <a:xfrm>
                <a:off x="552" y="699"/>
                <a:ext cx="12" cy="252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0" y="0"/>
                  </a:cxn>
                  <a:cxn ang="0">
                    <a:pos x="0" y="252"/>
                  </a:cxn>
                  <a:cxn ang="0">
                    <a:pos x="12" y="252"/>
                  </a:cxn>
                  <a:cxn ang="0">
                    <a:pos x="12" y="0"/>
                  </a:cxn>
                  <a:cxn ang="0">
                    <a:pos x="12" y="0"/>
                  </a:cxn>
                </a:cxnLst>
                <a:rect l="0" t="0" r="r" b="b"/>
                <a:pathLst>
                  <a:path w="12" h="252">
                    <a:moveTo>
                      <a:pt x="12" y="0"/>
                    </a:moveTo>
                    <a:lnTo>
                      <a:pt x="0" y="0"/>
                    </a:lnTo>
                    <a:lnTo>
                      <a:pt x="0" y="252"/>
                    </a:lnTo>
                    <a:lnTo>
                      <a:pt x="12" y="252"/>
                    </a:lnTo>
                    <a:lnTo>
                      <a:pt x="12" y="0"/>
                    </a:lnTo>
                    <a:lnTo>
                      <a:pt x="1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>
                  <a:defRPr/>
                </a:pPr>
                <a:endParaRPr lang="en-US">
                  <a:latin typeface="Tahoma" charset="0"/>
                </a:endParaRPr>
              </a:p>
            </p:txBody>
          </p:sp>
          <p:sp>
            <p:nvSpPr>
              <p:cNvPr id="16395" name="Freeform 11"/>
              <p:cNvSpPr>
                <a:spLocks/>
              </p:cNvSpPr>
              <p:nvPr/>
            </p:nvSpPr>
            <p:spPr bwMode="ltGray">
              <a:xfrm>
                <a:off x="552" y="951"/>
                <a:ext cx="12" cy="42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420"/>
                  </a:cxn>
                  <a:cxn ang="0">
                    <a:pos x="12" y="420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12" h="420">
                    <a:moveTo>
                      <a:pt x="0" y="0"/>
                    </a:moveTo>
                    <a:lnTo>
                      <a:pt x="0" y="420"/>
                    </a:lnTo>
                    <a:lnTo>
                      <a:pt x="12" y="42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50000">
                    <a:schemeClr val="hlink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>
                  <a:defRPr/>
                </a:pPr>
                <a:endParaRPr lang="en-US">
                  <a:latin typeface="Tahoma" charset="0"/>
                </a:endParaRPr>
              </a:p>
            </p:txBody>
          </p:sp>
          <p:sp>
            <p:nvSpPr>
              <p:cNvPr id="16396" name="Freeform 12"/>
              <p:cNvSpPr>
                <a:spLocks/>
              </p:cNvSpPr>
              <p:nvPr/>
            </p:nvSpPr>
            <p:spPr bwMode="ltGray">
              <a:xfrm>
                <a:off x="0" y="1155"/>
                <a:ext cx="351" cy="1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2"/>
                  </a:cxn>
                  <a:cxn ang="0">
                    <a:pos x="251" y="12"/>
                  </a:cxn>
                  <a:cxn ang="0">
                    <a:pos x="251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251" h="12">
                    <a:moveTo>
                      <a:pt x="0" y="0"/>
                    </a:moveTo>
                    <a:lnTo>
                      <a:pt x="0" y="12"/>
                    </a:lnTo>
                    <a:lnTo>
                      <a:pt x="251" y="12"/>
                    </a:lnTo>
                    <a:lnTo>
                      <a:pt x="251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>
                  <a:defRPr/>
                </a:pPr>
                <a:endParaRPr lang="en-US">
                  <a:latin typeface="Tahoma" charset="0"/>
                </a:endParaRPr>
              </a:p>
            </p:txBody>
          </p:sp>
          <p:sp>
            <p:nvSpPr>
              <p:cNvPr id="16397" name="Freeform 13"/>
              <p:cNvSpPr>
                <a:spLocks/>
              </p:cNvSpPr>
              <p:nvPr/>
            </p:nvSpPr>
            <p:spPr bwMode="ltGray">
              <a:xfrm>
                <a:off x="767" y="1155"/>
                <a:ext cx="252" cy="12"/>
              </a:xfrm>
              <a:custGeom>
                <a:avLst/>
                <a:gdLst/>
                <a:ahLst/>
                <a:cxnLst>
                  <a:cxn ang="0">
                    <a:pos x="251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251" y="12"/>
                  </a:cxn>
                  <a:cxn ang="0">
                    <a:pos x="251" y="0"/>
                  </a:cxn>
                  <a:cxn ang="0">
                    <a:pos x="251" y="0"/>
                  </a:cxn>
                </a:cxnLst>
                <a:rect l="0" t="0" r="r" b="b"/>
                <a:pathLst>
                  <a:path w="251" h="12">
                    <a:moveTo>
                      <a:pt x="251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251" y="12"/>
                    </a:lnTo>
                    <a:lnTo>
                      <a:pt x="251" y="0"/>
                    </a:lnTo>
                    <a:lnTo>
                      <a:pt x="251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>
                  <a:defRPr/>
                </a:pPr>
                <a:endParaRPr lang="en-US">
                  <a:latin typeface="Tahoma" charset="0"/>
                </a:endParaRPr>
              </a:p>
            </p:txBody>
          </p:sp>
          <p:sp>
            <p:nvSpPr>
              <p:cNvPr id="16398" name="Freeform 14"/>
              <p:cNvSpPr>
                <a:spLocks/>
              </p:cNvSpPr>
              <p:nvPr/>
            </p:nvSpPr>
            <p:spPr bwMode="ltGray">
              <a:xfrm>
                <a:off x="348" y="1155"/>
                <a:ext cx="419" cy="1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2"/>
                  </a:cxn>
                  <a:cxn ang="0">
                    <a:pos x="418" y="12"/>
                  </a:cxn>
                  <a:cxn ang="0">
                    <a:pos x="418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418" h="12">
                    <a:moveTo>
                      <a:pt x="0" y="0"/>
                    </a:moveTo>
                    <a:lnTo>
                      <a:pt x="0" y="12"/>
                    </a:lnTo>
                    <a:lnTo>
                      <a:pt x="418" y="12"/>
                    </a:lnTo>
                    <a:lnTo>
                      <a:pt x="418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50000">
                    <a:schemeClr val="hlink"/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>
                  <a:defRPr/>
                </a:pPr>
                <a:endParaRPr lang="en-US">
                  <a:latin typeface="Tahoma" charset="0"/>
                </a:endParaRPr>
              </a:p>
            </p:txBody>
          </p:sp>
        </p:grpSp>
      </p:grpSp>
      <p:sp>
        <p:nvSpPr>
          <p:cNvPr id="16399" name="Rectangle 15"/>
          <p:cNvSpPr>
            <a:spLocks noGrp="1" noChangeArrowheads="1"/>
          </p:cNvSpPr>
          <p:nvPr>
            <p:ph type="title"/>
          </p:nvPr>
        </p:nvSpPr>
        <p:spPr bwMode="auto">
          <a:xfrm>
            <a:off x="1066800" y="304800"/>
            <a:ext cx="7543800" cy="143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6400" name="Rectangle 16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66800" y="1981200"/>
            <a:ext cx="75438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6401" name="Rectangle 1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066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>
                <a:effectLst>
                  <a:outerShdw blurRad="38100" dist="38100" dir="2700000" algn="tl">
                    <a:srgbClr val="000000"/>
                  </a:outerShdw>
                </a:effectLst>
                <a:latin typeface="Tahoma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402" name="Rectangle 1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4290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000">
                <a:effectLst>
                  <a:outerShdw blurRad="38100" dist="38100" dir="2700000" algn="tl">
                    <a:srgbClr val="000000"/>
                  </a:outerShdw>
                </a:effectLst>
                <a:latin typeface="Tahoma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403" name="Rectangle 1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056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>
                <a:effectLst>
                  <a:outerShdw blurRad="38100" dist="38100" dir="2700000" algn="tl">
                    <a:srgbClr val="000000"/>
                  </a:outerShdw>
                </a:effectLst>
                <a:latin typeface="Tahoma" charset="0"/>
              </a:defRPr>
            </a:lvl1pPr>
          </a:lstStyle>
          <a:p>
            <a:pPr>
              <a:defRPr/>
            </a:pPr>
            <a:fld id="{CA479006-C16A-474C-A72C-9FDBFF75C81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3" r:id="rId1"/>
    <p:sldLayoutId id="2147483662" r:id="rId2"/>
    <p:sldLayoutId id="2147483661" r:id="rId3"/>
    <p:sldLayoutId id="2147483660" r:id="rId4"/>
    <p:sldLayoutId id="2147483659" r:id="rId5"/>
    <p:sldLayoutId id="2147483658" r:id="rId6"/>
    <p:sldLayoutId id="2147483657" r:id="rId7"/>
    <p:sldLayoutId id="2147483656" r:id="rId8"/>
    <p:sldLayoutId id="2147483655" r:id="rId9"/>
    <p:sldLayoutId id="2147483654" r:id="rId10"/>
    <p:sldLayoutId id="2147483653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hyperlink" Target="mailto:R.Tilly@maastrichtuniversity.nl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000" b="0"/>
              <a:t/>
            </a:r>
            <a:br>
              <a:rPr lang="en-US" sz="4000" b="0"/>
            </a:br>
            <a:r>
              <a:rPr lang="en-US" sz="4000" b="0"/>
              <a:t/>
            </a:r>
            <a:br>
              <a:rPr lang="en-US" sz="4000" b="0"/>
            </a:br>
            <a:endParaRPr lang="en-US" sz="4000" b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31913" y="2205038"/>
            <a:ext cx="6400800" cy="1752600"/>
          </a:xfrm>
        </p:spPr>
        <p:txBody>
          <a:bodyPr/>
          <a:lstStyle/>
          <a:p>
            <a:pPr eaLnBrk="1" hangingPunct="1">
              <a:defRPr/>
            </a:pPr>
            <a:r>
              <a:rPr lang="en-US" sz="2400" b="1"/>
              <a:t>Acquiring E-Books for the </a:t>
            </a:r>
          </a:p>
          <a:p>
            <a:pPr eaLnBrk="1" hangingPunct="1">
              <a:defRPr/>
            </a:pPr>
            <a:r>
              <a:rPr lang="en-US" sz="2800" b="1"/>
              <a:t>Learning Resource Centre (LRC)</a:t>
            </a:r>
          </a:p>
        </p:txBody>
      </p:sp>
      <p:sp>
        <p:nvSpPr>
          <p:cNvPr id="14339" name="Rectangle 4"/>
          <p:cNvSpPr>
            <a:spLocks noChangeArrowheads="1"/>
          </p:cNvSpPr>
          <p:nvPr/>
        </p:nvSpPr>
        <p:spPr bwMode="auto">
          <a:xfrm>
            <a:off x="1117600" y="1196975"/>
            <a:ext cx="7148513" cy="944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sz="3200" b="1">
                <a:latin typeface="Arial" charset="0"/>
              </a:rPr>
              <a:t>Transition Folio to Electronic Books</a:t>
            </a:r>
            <a:r>
              <a:rPr lang="en-US" sz="2400" b="1">
                <a:latin typeface="Arial" charset="0"/>
              </a:rPr>
              <a:t/>
            </a:r>
            <a:br>
              <a:rPr lang="en-US" sz="2400" b="1">
                <a:latin typeface="Arial" charset="0"/>
              </a:rPr>
            </a:br>
            <a:endParaRPr lang="en-US" sz="2400" b="1">
              <a:latin typeface="Arial" charset="0"/>
            </a:endParaRPr>
          </a:p>
        </p:txBody>
      </p:sp>
      <p:sp>
        <p:nvSpPr>
          <p:cNvPr id="14340" name="Text Box 5"/>
          <p:cNvSpPr txBox="1">
            <a:spLocks noChangeArrowheads="1"/>
          </p:cNvSpPr>
          <p:nvPr/>
        </p:nvSpPr>
        <p:spPr bwMode="auto">
          <a:xfrm>
            <a:off x="3132138" y="4724400"/>
            <a:ext cx="3024187" cy="1633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000">
                <a:latin typeface="Arial" charset="0"/>
              </a:rPr>
              <a:t>Roel Tilly</a:t>
            </a:r>
            <a:br>
              <a:rPr lang="en-US" sz="2000">
                <a:latin typeface="Arial" charset="0"/>
              </a:rPr>
            </a:br>
            <a:r>
              <a:rPr lang="en-US">
                <a:latin typeface="Arial" charset="0"/>
              </a:rPr>
              <a:t>Contract Manager </a:t>
            </a:r>
          </a:p>
          <a:p>
            <a:pPr algn="ctr"/>
            <a:r>
              <a:rPr lang="en-US">
                <a:latin typeface="Arial" charset="0"/>
              </a:rPr>
              <a:t>University Library</a:t>
            </a:r>
            <a:br>
              <a:rPr lang="en-US">
                <a:latin typeface="Arial" charset="0"/>
              </a:rPr>
            </a:br>
            <a:r>
              <a:rPr lang="en-US">
                <a:latin typeface="Arial" charset="0"/>
              </a:rPr>
              <a:t>University of Maastricht</a:t>
            </a:r>
          </a:p>
          <a:p>
            <a:pPr algn="ctr">
              <a:spcBef>
                <a:spcPct val="50000"/>
              </a:spcBef>
            </a:pPr>
            <a:endParaRPr lang="en-US">
              <a:latin typeface="Arial" charset="0"/>
            </a:endParaRPr>
          </a:p>
        </p:txBody>
      </p:sp>
      <p:sp>
        <p:nvSpPr>
          <p:cNvPr id="14341" name="Rectangle 6"/>
          <p:cNvSpPr>
            <a:spLocks noChangeArrowheads="1"/>
          </p:cNvSpPr>
          <p:nvPr/>
        </p:nvSpPr>
        <p:spPr bwMode="auto">
          <a:xfrm>
            <a:off x="611188" y="6165850"/>
            <a:ext cx="2160587" cy="503238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/>
            <a:endParaRPr lang="en-GB"/>
          </a:p>
        </p:txBody>
      </p:sp>
      <p:pic>
        <p:nvPicPr>
          <p:cNvPr id="14342" name="Picture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5650" y="6092825"/>
            <a:ext cx="1933575" cy="59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nl-NL"/>
              <a:t>  </a:t>
            </a:r>
            <a:endParaRPr lang="en-U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4213" y="1412875"/>
            <a:ext cx="8229600" cy="4525963"/>
          </a:xfrm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en-US" smtClean="0"/>
              <a:t>University of Maastricht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sz="2000" smtClean="0"/>
              <a:t>12000 Students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sz="2000" smtClean="0"/>
              <a:t>3500 Staff</a:t>
            </a:r>
          </a:p>
          <a:p>
            <a:pPr lvl="1" eaLnBrk="1" hangingPunct="1">
              <a:lnSpc>
                <a:spcPct val="80000"/>
              </a:lnSpc>
              <a:buFontTx/>
              <a:buNone/>
              <a:defRPr/>
            </a:pPr>
            <a:endParaRPr lang="en-US" sz="2000" smtClean="0"/>
          </a:p>
          <a:p>
            <a:pPr eaLnBrk="1" hangingPunct="1">
              <a:lnSpc>
                <a:spcPct val="80000"/>
              </a:lnSpc>
              <a:defRPr/>
            </a:pPr>
            <a:r>
              <a:rPr lang="en-US" smtClean="0"/>
              <a:t>University Library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smtClean="0"/>
              <a:t>Site Randwijck (RWK)</a:t>
            </a:r>
          </a:p>
          <a:p>
            <a:pPr lvl="1" eaLnBrk="1" hangingPunct="1">
              <a:lnSpc>
                <a:spcPct val="80000"/>
              </a:lnSpc>
              <a:buFontTx/>
              <a:buNone/>
              <a:defRPr/>
            </a:pPr>
            <a:r>
              <a:rPr lang="en-US" sz="2400" smtClean="0"/>
              <a:t>		 </a:t>
            </a:r>
            <a:r>
              <a:rPr lang="en-US" sz="2000" smtClean="0"/>
              <a:t>Health-Medicine-Life Sciences</a:t>
            </a:r>
          </a:p>
          <a:p>
            <a:pPr lvl="2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en-US" sz="2000" smtClean="0"/>
              <a:t> Psychology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smtClean="0"/>
              <a:t>Site Inner-city </a:t>
            </a:r>
          </a:p>
          <a:p>
            <a:pPr lvl="1" eaLnBrk="1" hangingPunct="1">
              <a:lnSpc>
                <a:spcPct val="80000"/>
              </a:lnSpc>
              <a:buFontTx/>
              <a:buNone/>
              <a:defRPr/>
            </a:pPr>
            <a:r>
              <a:rPr lang="en-US" sz="2000" smtClean="0"/>
              <a:t>		  Law</a:t>
            </a:r>
          </a:p>
          <a:p>
            <a:pPr lvl="1" eaLnBrk="1" hangingPunct="1">
              <a:lnSpc>
                <a:spcPct val="80000"/>
              </a:lnSpc>
              <a:buFontTx/>
              <a:buNone/>
              <a:defRPr/>
            </a:pPr>
            <a:r>
              <a:rPr lang="en-US" sz="2000" smtClean="0"/>
              <a:t>		  Economics and Business Administration</a:t>
            </a:r>
          </a:p>
          <a:p>
            <a:pPr lvl="1" eaLnBrk="1" hangingPunct="1">
              <a:lnSpc>
                <a:spcPct val="80000"/>
              </a:lnSpc>
              <a:buFontTx/>
              <a:buNone/>
              <a:defRPr/>
            </a:pPr>
            <a:r>
              <a:rPr lang="en-US" sz="2000" smtClean="0"/>
              <a:t>		  Cultural-Social Sciences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1066800" y="341313"/>
            <a:ext cx="7543800" cy="1431925"/>
          </a:xfrm>
        </p:spPr>
        <p:txBody>
          <a:bodyPr/>
          <a:lstStyle/>
          <a:p>
            <a:pPr eaLnBrk="1" hangingPunct="1">
              <a:defRPr/>
            </a:pPr>
            <a:r>
              <a:rPr lang="nl-NL"/>
              <a:t> </a:t>
            </a:r>
            <a:endParaRPr lang="en-US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836613"/>
            <a:ext cx="8229600" cy="4525962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en-US"/>
              <a:t>			University Library</a:t>
            </a:r>
          </a:p>
          <a:p>
            <a:pPr lvl="2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en-US"/>
              <a:t>	</a:t>
            </a:r>
            <a:r>
              <a:rPr lang="en-US" sz="2800"/>
              <a:t>Learning Resource Centre (LRC)</a:t>
            </a:r>
          </a:p>
          <a:p>
            <a:pPr lvl="2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en-US" sz="2800"/>
          </a:p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en-US" sz="2800"/>
              <a:t>Project: Transition Folio to E</a:t>
            </a:r>
          </a:p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en-US" sz="200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en-US" sz="2400"/>
              <a:t>	Scope of the project: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sz="1800"/>
              <a:t>Gain experience in handling E-Books </a:t>
            </a:r>
          </a:p>
          <a:p>
            <a:pPr lvl="2" eaLnBrk="1" hangingPunct="1">
              <a:lnSpc>
                <a:spcPct val="80000"/>
              </a:lnSpc>
              <a:defRPr/>
            </a:pPr>
            <a:r>
              <a:rPr lang="en-US" sz="1600"/>
              <a:t>Acquisition</a:t>
            </a:r>
          </a:p>
          <a:p>
            <a:pPr lvl="2" eaLnBrk="1" hangingPunct="1">
              <a:lnSpc>
                <a:spcPct val="80000"/>
              </a:lnSpc>
              <a:defRPr/>
            </a:pPr>
            <a:r>
              <a:rPr lang="en-US" sz="1600"/>
              <a:t>Cataloging</a:t>
            </a:r>
          </a:p>
          <a:p>
            <a:pPr lvl="2" eaLnBrk="1" hangingPunct="1">
              <a:lnSpc>
                <a:spcPct val="80000"/>
              </a:lnSpc>
              <a:defRPr/>
            </a:pPr>
            <a:r>
              <a:rPr lang="en-US" sz="1600"/>
              <a:t>Availability</a:t>
            </a:r>
          </a:p>
          <a:p>
            <a:pPr lvl="2" eaLnBrk="1" hangingPunct="1">
              <a:lnSpc>
                <a:spcPct val="80000"/>
              </a:lnSpc>
              <a:defRPr/>
            </a:pPr>
            <a:endParaRPr lang="en-US" sz="1600"/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sz="1800"/>
              <a:t>Cut down on photocopying activities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sz="1800"/>
              <a:t>Introduction to Faculty of the E-book possibilities in all aspects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sz="1800"/>
              <a:t>Gain commitment at Faculty level</a:t>
            </a:r>
          </a:p>
          <a:p>
            <a:pPr lvl="1" eaLnBrk="1" hangingPunct="1">
              <a:lnSpc>
                <a:spcPct val="80000"/>
              </a:lnSpc>
              <a:buFontTx/>
              <a:buNone/>
              <a:defRPr/>
            </a:pPr>
            <a:endParaRPr lang="en-US" sz="1800"/>
          </a:p>
          <a:p>
            <a:pPr lvl="1" algn="ctr" eaLnBrk="1" hangingPunct="1">
              <a:lnSpc>
                <a:spcPct val="80000"/>
              </a:lnSpc>
              <a:buFontTx/>
              <a:buNone/>
              <a:defRPr/>
            </a:pPr>
            <a:endParaRPr lang="en-US" sz="180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nl-NL"/>
              <a:t> </a:t>
            </a:r>
            <a:endParaRPr lang="en-US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411413" y="1916113"/>
            <a:ext cx="4737100" cy="2881312"/>
          </a:xfrm>
        </p:spPr>
        <p:txBody>
          <a:bodyPr/>
          <a:lstStyle/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en-US" sz="2400"/>
          </a:p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en-US"/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sz="2400"/>
              <a:t>6000 volumes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sz="2400"/>
              <a:t>1800 Titles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sz="2400"/>
              <a:t>60 publishers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sz="2400"/>
              <a:t>10 titles per publisher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sz="2400"/>
              <a:t>50 % Textbooks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en-US" sz="2400"/>
          </a:p>
        </p:txBody>
      </p:sp>
      <p:sp>
        <p:nvSpPr>
          <p:cNvPr id="12292" name="Text Box 4"/>
          <p:cNvSpPr txBox="1">
            <a:spLocks noChangeArrowheads="1"/>
          </p:cNvSpPr>
          <p:nvPr/>
        </p:nvSpPr>
        <p:spPr bwMode="auto">
          <a:xfrm>
            <a:off x="1116013" y="-1108075"/>
            <a:ext cx="7273925" cy="2624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  <a:defRPr/>
            </a:pPr>
            <a:endParaRPr lang="en-US" sz="3200">
              <a:latin typeface="Arial" charset="0"/>
            </a:endParaRPr>
          </a:p>
          <a:p>
            <a:pPr algn="ctr">
              <a:spcBef>
                <a:spcPct val="20000"/>
              </a:spcBef>
              <a:defRPr/>
            </a:pPr>
            <a:endParaRPr lang="en-US" sz="3200">
              <a:latin typeface="Arial" charset="0"/>
            </a:endParaRPr>
          </a:p>
          <a:p>
            <a:pPr algn="ctr">
              <a:spcBef>
                <a:spcPct val="20000"/>
              </a:spcBef>
              <a:defRPr/>
            </a:pPr>
            <a:r>
              <a:rPr lang="en-US" sz="3200">
                <a:latin typeface="Arial" charset="0"/>
              </a:rPr>
              <a:t>LRC Randwijck</a:t>
            </a:r>
          </a:p>
          <a:p>
            <a:pPr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  <a:defRPr/>
            </a:pPr>
            <a:r>
              <a:rPr lang="en-US" sz="2400">
                <a:effectLst>
                  <a:outerShdw blurRad="38100" dist="38100" dir="2700000" algn="tl">
                    <a:srgbClr val="000000"/>
                  </a:outerShdw>
                </a:effectLst>
                <a:latin typeface="Tahoma" charset="0"/>
              </a:rPr>
              <a:t>	    Health-Medicine-Life Sciences</a:t>
            </a:r>
          </a:p>
          <a:p>
            <a:pPr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  <a:defRPr/>
            </a:pPr>
            <a:r>
              <a:rPr lang="en-US" sz="2400">
                <a:effectLst>
                  <a:outerShdw blurRad="38100" dist="38100" dir="2700000" algn="tl">
                    <a:srgbClr val="000000"/>
                  </a:outerShdw>
                </a:effectLst>
                <a:latin typeface="Tahoma" charset="0"/>
              </a:rPr>
              <a:t>		     and Psychology</a:t>
            </a:r>
            <a:endParaRPr lang="en-US" sz="3600">
              <a:latin typeface="Arial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nl-NL"/>
              <a:t> </a:t>
            </a:r>
            <a:endParaRPr lang="en-US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412875"/>
            <a:ext cx="8229600" cy="4525963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  <a:defRPr/>
            </a:pPr>
            <a:r>
              <a:rPr lang="en-US" sz="3600"/>
              <a:t>Current Book Acquisition Policy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en-US" sz="3600"/>
          </a:p>
          <a:p>
            <a:pPr eaLnBrk="1" hangingPunct="1">
              <a:defRPr/>
            </a:pPr>
            <a:r>
              <a:rPr lang="en-US" sz="2400"/>
              <a:t>Bookseller A 		Dutch publications (local)</a:t>
            </a:r>
          </a:p>
          <a:p>
            <a:pPr eaLnBrk="1" hangingPunct="1">
              <a:defRPr/>
            </a:pPr>
            <a:r>
              <a:rPr lang="en-US" sz="2400"/>
              <a:t>Bookseller B 	     	Foreign publications</a:t>
            </a:r>
          </a:p>
          <a:p>
            <a:pPr eaLnBrk="1" hangingPunct="1">
              <a:defRPr/>
            </a:pPr>
            <a:r>
              <a:rPr lang="en-US" sz="2400"/>
              <a:t>Ad hoc          		Incidental Materials</a:t>
            </a:r>
          </a:p>
          <a:p>
            <a:pPr algn="ctr" eaLnBrk="1" hangingPunct="1">
              <a:buFont typeface="Wingdings" pitchFamily="2" charset="2"/>
              <a:buNone/>
              <a:defRPr/>
            </a:pPr>
            <a:endParaRPr lang="en-US" sz="2400"/>
          </a:p>
          <a:p>
            <a:pPr algn="ctr" eaLnBrk="1" hangingPunct="1">
              <a:buFont typeface="Wingdings" pitchFamily="2" charset="2"/>
              <a:buNone/>
              <a:defRPr/>
            </a:pPr>
            <a:endParaRPr lang="en-US" sz="180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755650" y="0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nl-NL"/>
              <a:t> </a:t>
            </a:r>
            <a:endParaRPr lang="en-US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55650" y="908050"/>
            <a:ext cx="8229600" cy="4525963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en-US" sz="2800"/>
              <a:t>			Acquiring  E-Books 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en-US" sz="2800"/>
              <a:t>			    a challenge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en-US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en-US" sz="2000"/>
              <a:t>Folio world was clear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US" sz="1800"/>
              <a:t>Budgets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US" sz="1800"/>
              <a:t>Number of books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US" sz="1800"/>
              <a:t>Conditions</a:t>
            </a:r>
          </a:p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en-US" sz="180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en-US" sz="2000"/>
              <a:t>E-Book world is a relatively new field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US" sz="1800"/>
              <a:t>Current booksellers not fully into STM  E-books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US" sz="1800"/>
              <a:t>Booksellers market not clear on: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sz="1800"/>
              <a:t>	</a:t>
            </a:r>
            <a:r>
              <a:rPr lang="en-US" sz="1600"/>
              <a:t>Access policies 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sz="1600"/>
              <a:t>	Archival functions (perpetual continuity)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sz="1600"/>
              <a:t>	Costs models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en-US" sz="180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nl-NL"/>
              <a:t> </a:t>
            </a:r>
            <a:endParaRPr lang="en-US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981075"/>
            <a:ext cx="8229600" cy="4525963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  <a:defRPr/>
            </a:pPr>
            <a:r>
              <a:rPr lang="en-US"/>
              <a:t>Questions/Comments?</a:t>
            </a:r>
          </a:p>
          <a:p>
            <a:pPr eaLnBrk="1" hangingPunct="1">
              <a:defRPr/>
            </a:pPr>
            <a:endParaRPr lang="en-US"/>
          </a:p>
          <a:p>
            <a:pPr algn="ctr" eaLnBrk="1" hangingPunct="1">
              <a:buFont typeface="Wingdings" pitchFamily="2" charset="2"/>
              <a:buNone/>
              <a:defRPr/>
            </a:pPr>
            <a:endParaRPr lang="en-US"/>
          </a:p>
          <a:p>
            <a:pPr algn="ctr" eaLnBrk="1" hangingPunct="1">
              <a:buFont typeface="Wingdings" pitchFamily="2" charset="2"/>
              <a:buNone/>
              <a:defRPr/>
            </a:pPr>
            <a:r>
              <a:rPr lang="en-US"/>
              <a:t>Thank you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en-US"/>
          </a:p>
          <a:p>
            <a:pPr algn="ctr" eaLnBrk="1" hangingPunct="1">
              <a:buFont typeface="Wingdings" pitchFamily="2" charset="2"/>
              <a:buNone/>
              <a:defRPr/>
            </a:pPr>
            <a:r>
              <a:rPr lang="en-US" sz="2000"/>
              <a:t>Roel Tilly</a:t>
            </a:r>
          </a:p>
          <a:p>
            <a:pPr algn="ctr" eaLnBrk="1" hangingPunct="1">
              <a:buFont typeface="Wingdings" pitchFamily="2" charset="2"/>
              <a:buNone/>
              <a:defRPr/>
            </a:pPr>
            <a:r>
              <a:rPr lang="en-US" sz="2000">
                <a:hlinkClick r:id="rId2"/>
              </a:rPr>
              <a:t>R.Tilly@maastrichtuniversity.nl</a:t>
            </a:r>
            <a:endParaRPr lang="en-US" sz="2000"/>
          </a:p>
          <a:p>
            <a:pPr algn="ctr" eaLnBrk="1" hangingPunct="1">
              <a:buFont typeface="Wingdings" pitchFamily="2" charset="2"/>
              <a:buNone/>
              <a:defRPr/>
            </a:pPr>
            <a:r>
              <a:rPr lang="en-US" sz="2000"/>
              <a:t>STM panel April 2009</a:t>
            </a:r>
          </a:p>
          <a:p>
            <a:pPr algn="ctr" eaLnBrk="1" hangingPunct="1">
              <a:buFont typeface="Wingdings" pitchFamily="2" charset="2"/>
              <a:buNone/>
              <a:defRPr/>
            </a:pPr>
            <a:endParaRPr lang="en-US" sz="2000"/>
          </a:p>
          <a:p>
            <a:pPr algn="ctr" eaLnBrk="1" hangingPunct="1">
              <a:buFont typeface="Wingdings" pitchFamily="2" charset="2"/>
              <a:buNone/>
              <a:defRPr/>
            </a:pPr>
            <a:endParaRPr lang="en-US" sz="2000"/>
          </a:p>
        </p:txBody>
      </p:sp>
      <p:pic>
        <p:nvPicPr>
          <p:cNvPr id="20483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87450" y="6092825"/>
            <a:ext cx="1933575" cy="59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himmer">
  <a:themeElements>
    <a:clrScheme name="Shimmer 2">
      <a:dk1>
        <a:srgbClr val="000099"/>
      </a:dk1>
      <a:lt1>
        <a:srgbClr val="FFFFFF"/>
      </a:lt1>
      <a:dk2>
        <a:srgbClr val="000066"/>
      </a:dk2>
      <a:lt2>
        <a:srgbClr val="EAEAEA"/>
      </a:lt2>
      <a:accent1>
        <a:srgbClr val="66CCFF"/>
      </a:accent1>
      <a:accent2>
        <a:srgbClr val="0066FF"/>
      </a:accent2>
      <a:accent3>
        <a:srgbClr val="AAAAB8"/>
      </a:accent3>
      <a:accent4>
        <a:srgbClr val="DADADA"/>
      </a:accent4>
      <a:accent5>
        <a:srgbClr val="B8E2FF"/>
      </a:accent5>
      <a:accent6>
        <a:srgbClr val="005CE7"/>
      </a:accent6>
      <a:hlink>
        <a:srgbClr val="FFFFCC"/>
      </a:hlink>
      <a:folHlink>
        <a:srgbClr val="99CC00"/>
      </a:folHlink>
    </a:clrScheme>
    <a:fontScheme name="Shimmer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charset="0"/>
          </a:defRPr>
        </a:defPPr>
      </a:lstStyle>
    </a:lnDef>
  </a:objectDefaults>
  <a:extraClrSchemeLst>
    <a:extraClrScheme>
      <a:clrScheme name="Shimmer 1">
        <a:dk1>
          <a:srgbClr val="BD3737"/>
        </a:dk1>
        <a:lt1>
          <a:srgbClr val="FFFFFF"/>
        </a:lt1>
        <a:dk2>
          <a:srgbClr val="721E1E"/>
        </a:dk2>
        <a:lt2>
          <a:srgbClr val="FFCC00"/>
        </a:lt2>
        <a:accent1>
          <a:srgbClr val="FF6600"/>
        </a:accent1>
        <a:accent2>
          <a:srgbClr val="CC3300"/>
        </a:accent2>
        <a:accent3>
          <a:srgbClr val="BCABAB"/>
        </a:accent3>
        <a:accent4>
          <a:srgbClr val="DADADA"/>
        </a:accent4>
        <a:accent5>
          <a:srgbClr val="FFB8AA"/>
        </a:accent5>
        <a:accent6>
          <a:srgbClr val="B92D00"/>
        </a:accent6>
        <a:hlink>
          <a:srgbClr val="F7CC2F"/>
        </a:hlink>
        <a:folHlink>
          <a:srgbClr val="C7C6B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himmer 2">
        <a:dk1>
          <a:srgbClr val="000099"/>
        </a:dk1>
        <a:lt1>
          <a:srgbClr val="FFFFFF"/>
        </a:lt1>
        <a:dk2>
          <a:srgbClr val="000066"/>
        </a:dk2>
        <a:lt2>
          <a:srgbClr val="EAEAEA"/>
        </a:lt2>
        <a:accent1>
          <a:srgbClr val="66CCFF"/>
        </a:accent1>
        <a:accent2>
          <a:srgbClr val="0066FF"/>
        </a:accent2>
        <a:accent3>
          <a:srgbClr val="AAAAB8"/>
        </a:accent3>
        <a:accent4>
          <a:srgbClr val="DADADA"/>
        </a:accent4>
        <a:accent5>
          <a:srgbClr val="B8E2FF"/>
        </a:accent5>
        <a:accent6>
          <a:srgbClr val="005CE7"/>
        </a:accent6>
        <a:hlink>
          <a:srgbClr val="FFFFCC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himmer 3">
        <a:dk1>
          <a:srgbClr val="6600CC"/>
        </a:dk1>
        <a:lt1>
          <a:srgbClr val="FFFFFF"/>
        </a:lt1>
        <a:dk2>
          <a:srgbClr val="4B0096"/>
        </a:dk2>
        <a:lt2>
          <a:srgbClr val="CDD7DF"/>
        </a:lt2>
        <a:accent1>
          <a:srgbClr val="9999FF"/>
        </a:accent1>
        <a:accent2>
          <a:srgbClr val="7850BA"/>
        </a:accent2>
        <a:accent3>
          <a:srgbClr val="B1AAC9"/>
        </a:accent3>
        <a:accent4>
          <a:srgbClr val="DADADA"/>
        </a:accent4>
        <a:accent5>
          <a:srgbClr val="CACAFF"/>
        </a:accent5>
        <a:accent6>
          <a:srgbClr val="6C48A8"/>
        </a:accent6>
        <a:hlink>
          <a:srgbClr val="00CCFF"/>
        </a:hlink>
        <a:folHlink>
          <a:srgbClr val="0796B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himmer 4">
        <a:dk1>
          <a:srgbClr val="55863C"/>
        </a:dk1>
        <a:lt1>
          <a:srgbClr val="FFFFFF"/>
        </a:lt1>
        <a:dk2>
          <a:srgbClr val="375F2F"/>
        </a:dk2>
        <a:lt2>
          <a:srgbClr val="D1EFB3"/>
        </a:lt2>
        <a:accent1>
          <a:srgbClr val="00CC66"/>
        </a:accent1>
        <a:accent2>
          <a:srgbClr val="8EAC66"/>
        </a:accent2>
        <a:accent3>
          <a:srgbClr val="AEB6AD"/>
        </a:accent3>
        <a:accent4>
          <a:srgbClr val="DADADA"/>
        </a:accent4>
        <a:accent5>
          <a:srgbClr val="AAE2B8"/>
        </a:accent5>
        <a:accent6>
          <a:srgbClr val="809B5C"/>
        </a:accent6>
        <a:hlink>
          <a:srgbClr val="B4EF7F"/>
        </a:hlink>
        <a:folHlink>
          <a:srgbClr val="F8F6A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himmer 5">
        <a:dk1>
          <a:srgbClr val="588073"/>
        </a:dk1>
        <a:lt1>
          <a:srgbClr val="FFFFFF"/>
        </a:lt1>
        <a:dk2>
          <a:srgbClr val="486768"/>
        </a:dk2>
        <a:lt2>
          <a:srgbClr val="DDDDDD"/>
        </a:lt2>
        <a:accent1>
          <a:srgbClr val="33CCCC"/>
        </a:accent1>
        <a:accent2>
          <a:srgbClr val="008871"/>
        </a:accent2>
        <a:accent3>
          <a:srgbClr val="B1B8B9"/>
        </a:accent3>
        <a:accent4>
          <a:srgbClr val="DADADA"/>
        </a:accent4>
        <a:accent5>
          <a:srgbClr val="ADE2E2"/>
        </a:accent5>
        <a:accent6>
          <a:srgbClr val="007B66"/>
        </a:accent6>
        <a:hlink>
          <a:srgbClr val="00CC99"/>
        </a:hlink>
        <a:folHlink>
          <a:srgbClr val="A8A8A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himmer 6">
        <a:dk1>
          <a:srgbClr val="6B6C75"/>
        </a:dk1>
        <a:lt1>
          <a:srgbClr val="FFFFFF"/>
        </a:lt1>
        <a:dk2>
          <a:srgbClr val="575863"/>
        </a:dk2>
        <a:lt2>
          <a:srgbClr val="FFFFCC"/>
        </a:lt2>
        <a:accent1>
          <a:srgbClr val="677481"/>
        </a:accent1>
        <a:accent2>
          <a:srgbClr val="697E5E"/>
        </a:accent2>
        <a:accent3>
          <a:srgbClr val="B4B4B7"/>
        </a:accent3>
        <a:accent4>
          <a:srgbClr val="DADADA"/>
        </a:accent4>
        <a:accent5>
          <a:srgbClr val="B8BCC1"/>
        </a:accent5>
        <a:accent6>
          <a:srgbClr val="5E7254"/>
        </a:accent6>
        <a:hlink>
          <a:srgbClr val="E9E77F"/>
        </a:hlink>
        <a:folHlink>
          <a:srgbClr val="D3A44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himmer 7">
        <a:dk1>
          <a:srgbClr val="000000"/>
        </a:dk1>
        <a:lt1>
          <a:srgbClr val="C4D6BE"/>
        </a:lt1>
        <a:dk2>
          <a:srgbClr val="339966"/>
        </a:dk2>
        <a:lt2>
          <a:srgbClr val="EFFBF0"/>
        </a:lt2>
        <a:accent1>
          <a:srgbClr val="DDDDDD"/>
        </a:accent1>
        <a:accent2>
          <a:srgbClr val="CCFF99"/>
        </a:accent2>
        <a:accent3>
          <a:srgbClr val="DEE8DB"/>
        </a:accent3>
        <a:accent4>
          <a:srgbClr val="000000"/>
        </a:accent4>
        <a:accent5>
          <a:srgbClr val="EBEBEB"/>
        </a:accent5>
        <a:accent6>
          <a:srgbClr val="B9E78A"/>
        </a:accent6>
        <a:hlink>
          <a:srgbClr val="009900"/>
        </a:hlink>
        <a:folHlink>
          <a:srgbClr val="33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himmer 8">
        <a:dk1>
          <a:srgbClr val="000000"/>
        </a:dk1>
        <a:lt1>
          <a:srgbClr val="D6DAE4"/>
        </a:lt1>
        <a:dk2>
          <a:srgbClr val="000099"/>
        </a:dk2>
        <a:lt2>
          <a:srgbClr val="FFFFFF"/>
        </a:lt2>
        <a:accent1>
          <a:srgbClr val="BFDEE3"/>
        </a:accent1>
        <a:accent2>
          <a:srgbClr val="C0C0C0"/>
        </a:accent2>
        <a:accent3>
          <a:srgbClr val="E8EAEF"/>
        </a:accent3>
        <a:accent4>
          <a:srgbClr val="000000"/>
        </a:accent4>
        <a:accent5>
          <a:srgbClr val="DCECEF"/>
        </a:accent5>
        <a:accent6>
          <a:srgbClr val="AEAEAE"/>
        </a:accent6>
        <a:hlink>
          <a:srgbClr val="3333CC"/>
        </a:hlink>
        <a:folHlink>
          <a:srgbClr val="5E93C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himmer 9">
        <a:dk1>
          <a:srgbClr val="4A2500"/>
        </a:dk1>
        <a:lt1>
          <a:srgbClr val="C2C0BA"/>
        </a:lt1>
        <a:dk2>
          <a:srgbClr val="788569"/>
        </a:dk2>
        <a:lt2>
          <a:srgbClr val="F4F4EC"/>
        </a:lt2>
        <a:accent1>
          <a:srgbClr val="E1DFC1"/>
        </a:accent1>
        <a:accent2>
          <a:srgbClr val="A5A7AF"/>
        </a:accent2>
        <a:accent3>
          <a:srgbClr val="DDDCD9"/>
        </a:accent3>
        <a:accent4>
          <a:srgbClr val="3E1E00"/>
        </a:accent4>
        <a:accent5>
          <a:srgbClr val="EEECDD"/>
        </a:accent5>
        <a:accent6>
          <a:srgbClr val="95979E"/>
        </a:accent6>
        <a:hlink>
          <a:srgbClr val="9C9800"/>
        </a:hlink>
        <a:folHlink>
          <a:srgbClr val="666633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Shimmer</Template>
  <TotalTime>204</TotalTime>
  <Words>174</Words>
  <Application>Microsoft Office PowerPoint</Application>
  <PresentationFormat>On-screen Show (4:3)</PresentationFormat>
  <Paragraphs>77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Design Template</vt:lpstr>
      </vt:variant>
      <vt:variant>
        <vt:i4>2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Tahoma</vt:lpstr>
      <vt:lpstr>Arial</vt:lpstr>
      <vt:lpstr>Wingdings</vt:lpstr>
      <vt:lpstr>Shimmer</vt:lpstr>
      <vt:lpstr>Shimmer</vt:lpstr>
      <vt:lpstr>  </vt:lpstr>
      <vt:lpstr>  </vt:lpstr>
      <vt:lpstr> </vt:lpstr>
      <vt:lpstr> </vt:lpstr>
      <vt:lpstr> </vt:lpstr>
      <vt:lpstr> </vt:lpstr>
      <vt:lpstr> </vt:lpstr>
    </vt:vector>
  </TitlesOfParts>
  <Company>University Maastricht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Acquiring E-Books for the Learning Resource Centre.  </dc:title>
  <dc:creator>r.tilly</dc:creator>
  <cp:lastModifiedBy>STM</cp:lastModifiedBy>
  <cp:revision>37</cp:revision>
  <dcterms:created xsi:type="dcterms:W3CDTF">2009-04-07T10:59:27Z</dcterms:created>
  <dcterms:modified xsi:type="dcterms:W3CDTF">2009-04-15T09:39:17Z</dcterms:modified>
</cp:coreProperties>
</file>